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5" r:id="rId3"/>
    <p:sldId id="266" r:id="rId4"/>
    <p:sldId id="267" r:id="rId5"/>
    <p:sldId id="270" r:id="rId6"/>
    <p:sldId id="268" r:id="rId7"/>
    <p:sldId id="269" r:id="rId8"/>
    <p:sldId id="271" r:id="rId9"/>
    <p:sldId id="272" r:id="rId10"/>
    <p:sldId id="274" r:id="rId11"/>
  </p:sldIdLst>
  <p:sldSz cx="12192000" cy="6858000"/>
  <p:notesSz cx="6858000" cy="9144000"/>
  <p:embeddedFontLst>
    <p:embeddedFont>
      <p:font typeface="KoPubWorld바탕체 Bold" panose="00000800000000000000" pitchFamily="2" charset="-127"/>
      <p:bold r:id="rId12"/>
    </p:embeddedFont>
    <p:embeddedFont>
      <p:font typeface="KoPubWorld바탕체 Light" panose="00000300000000000000" pitchFamily="2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조선일보명조" panose="02030304000000000000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93"/>
    <a:srgbClr val="C99A05"/>
    <a:srgbClr val="2E2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8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5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2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9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8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4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1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synergy.co.kr/img/letter/test/test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5019" y="2064157"/>
            <a:ext cx="5729335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SYNERGY CONSULTING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6600" kern="0" dirty="0">
              <a:solidFill>
                <a:srgbClr val="E8C19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0208" y="4281395"/>
            <a:ext cx="2030290" cy="749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ONLINE-BU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</a:rPr>
              <a:t>SOUTION-DESIGN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KIM JONG MIN</a:t>
            </a:r>
          </a:p>
        </p:txBody>
      </p:sp>
      <p:cxnSp>
        <p:nvCxnSpPr>
          <p:cNvPr id="15" name="직선 연결선 14"/>
          <p:cNvCxnSpPr/>
          <p:nvPr/>
        </p:nvCxnSpPr>
        <p:spPr>
          <a:xfrm rot="5400000">
            <a:off x="956619" y="4654741"/>
            <a:ext cx="1080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96619" y="1982313"/>
            <a:ext cx="259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9247F46C-E1BC-4FB6-AB87-6104E40FA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210" y="1702882"/>
            <a:ext cx="4800537" cy="48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5019" y="2064157"/>
            <a:ext cx="5729335" cy="148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감사합니다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최선을 다 하는 시너지 </a:t>
            </a:r>
            <a:r>
              <a:rPr lang="ko-KR" altLang="en-US" sz="200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김종민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이었습니다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247F46C-E1BC-4FB6-AB87-6104E40FA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210" y="1702882"/>
            <a:ext cx="4800537" cy="48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0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501CA8-6B81-4A4E-8319-1B389C94EEE0}"/>
              </a:ext>
            </a:extLst>
          </p:cNvPr>
          <p:cNvSpPr txBox="1"/>
          <p:nvPr/>
        </p:nvSpPr>
        <p:spPr>
          <a:xfrm>
            <a:off x="6489559" y="2732068"/>
            <a:ext cx="49594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SYNERGY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LETTER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는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SYNERGY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INSIGHTS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필두로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다양하고 유익한 정보와 컨설팅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교육 관련 뉴스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그리고 가이드북 등을 소개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홍보하는 목적으로 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주에 한 번씩 월요일에 발송되는 이메일 뉴스레터입니다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DB201-EA65-4943-8A05-C3FBC26C29D9}"/>
              </a:ext>
            </a:extLst>
          </p:cNvPr>
          <p:cNvSpPr txBox="1"/>
          <p:nvPr/>
        </p:nvSpPr>
        <p:spPr>
          <a:xfrm>
            <a:off x="6489558" y="2038863"/>
            <a:ext cx="3359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SYNERGY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</a:t>
            </a:r>
            <a:endParaRPr lang="en-US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9317AF-046D-4167-8171-980B12589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87" y="2022423"/>
            <a:ext cx="1694321" cy="285645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B17F7E-A2F3-4952-A54F-A7AA1F5833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28" y="2300473"/>
            <a:ext cx="1662710" cy="285645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B8FF9A-A525-440C-B9DC-970A864FA1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78" y="2001242"/>
            <a:ext cx="1662710" cy="285645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3718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88B5CC-C8A2-448C-B9A1-658A6BD4A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02" y="1018571"/>
            <a:ext cx="1385492" cy="5211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18F5B-9127-4A2D-9759-358A332F30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05" y="1018571"/>
            <a:ext cx="1385492" cy="5211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97A4E3-BCF1-415D-927B-5749553272C1}"/>
              </a:ext>
            </a:extLst>
          </p:cNvPr>
          <p:cNvSpPr txBox="1"/>
          <p:nvPr/>
        </p:nvSpPr>
        <p:spPr>
          <a:xfrm>
            <a:off x="3616254" y="2336458"/>
            <a:ext cx="4959491" cy="389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기존 레터의 한 눈에 들어와 보기 좋은 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전체적인 폼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(FORM)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은 유지하되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가독성을 높여주는 </a:t>
            </a:r>
            <a:r>
              <a:rPr lang="ko-KR" altLang="en-US" sz="15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폰트 변경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과 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더 보기 쉽고 흥미도를 높인 </a:t>
            </a:r>
            <a:r>
              <a:rPr lang="ko-KR" altLang="en-US" sz="15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이미지 레이아웃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설정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그리고 전체적으로 </a:t>
            </a:r>
            <a:r>
              <a:rPr lang="ko-KR" altLang="en-US" sz="15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여백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조금 더 줌으로써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한층 더 세련되고 정돈되어 보이는 레터로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리디자인 하였습니다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0FC29A2-AF1A-4AD6-8D43-E5D3286B0D77}"/>
              </a:ext>
            </a:extLst>
          </p:cNvPr>
          <p:cNvSpPr/>
          <p:nvPr/>
        </p:nvSpPr>
        <p:spPr>
          <a:xfrm>
            <a:off x="4579742" y="1438275"/>
            <a:ext cx="3074611" cy="514350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21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C31FB4-19BD-4E28-B270-F71AB7CB7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52" y="1769974"/>
            <a:ext cx="2582354" cy="4396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F90D5E-F059-44F8-B512-CD55D2B867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>
          <a:xfrm>
            <a:off x="6699096" y="1769973"/>
            <a:ext cx="2596621" cy="4396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D39432-5035-473F-8AD5-A6ECAD77C8BD}"/>
              </a:ext>
            </a:extLst>
          </p:cNvPr>
          <p:cNvSpPr txBox="1"/>
          <p:nvPr/>
        </p:nvSpPr>
        <p:spPr>
          <a:xfrm>
            <a:off x="1491048" y="809636"/>
            <a:ext cx="5362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-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한 눈에 보는 리디자인 레터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  <a:hlinkClick r:id="rId6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  <a:hlinkClick r:id="rId6"/>
              </a:rPr>
              <a:t>웹에서 확인하기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  <a:hlinkClick r:id="rId6"/>
              </a:rPr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57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D39432-5035-473F-8AD5-A6ECAD77C8BD}"/>
              </a:ext>
            </a:extLst>
          </p:cNvPr>
          <p:cNvSpPr txBox="1"/>
          <p:nvPr/>
        </p:nvSpPr>
        <p:spPr>
          <a:xfrm>
            <a:off x="1491048" y="800918"/>
            <a:ext cx="49594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-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폰트 변경</a:t>
            </a:r>
            <a:endParaRPr lang="en-US" altLang="ko-KR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9DC566-4253-4375-B366-5149EB5F1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2426"/>
          <a:stretch/>
        </p:blipFill>
        <p:spPr>
          <a:xfrm>
            <a:off x="6849373" y="2024644"/>
            <a:ext cx="2831814" cy="22371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655729-BD3D-4078-831F-FFA1C022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864" y="2054926"/>
            <a:ext cx="2827858" cy="2176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C37C0-7444-46E3-B2EB-8BC2EFC0F725}"/>
              </a:ext>
            </a:extLst>
          </p:cNvPr>
          <p:cNvSpPr txBox="1"/>
          <p:nvPr/>
        </p:nvSpPr>
        <p:spPr>
          <a:xfrm>
            <a:off x="1961565" y="4845912"/>
            <a:ext cx="826887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기존의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나눔고딕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’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한국출판인회의에서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제공하고 실제 출판업계에서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디지털 화면에서 특화되어 인쇄물 못지않은 최고의 가독성을 보여주는 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‘</a:t>
            </a:r>
            <a:r>
              <a:rPr lang="en-US" altLang="ko-KR" dirty="0" err="1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KOPub</a:t>
            </a:r>
            <a:r>
              <a:rPr lang="ko-KR" altLang="en-US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World </a:t>
            </a:r>
            <a:r>
              <a:rPr lang="ko-KR" altLang="en-US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서체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’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사용하였습니다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  <a:endParaRPr lang="en-US" altLang="ko-KR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8CAACBF-BA2A-4A34-8B9E-A2D002BB16F6}"/>
              </a:ext>
            </a:extLst>
          </p:cNvPr>
          <p:cNvSpPr/>
          <p:nvPr/>
        </p:nvSpPr>
        <p:spPr>
          <a:xfrm>
            <a:off x="5751216" y="2870685"/>
            <a:ext cx="731663" cy="630942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30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8F7041-E0DD-410E-AFF7-B0DF1A11E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5" y="4397875"/>
            <a:ext cx="5482776" cy="871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7711E1-ABD4-4445-B307-0D61532EC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5" y="1745859"/>
            <a:ext cx="5482776" cy="871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DCCED5-114C-44D9-86EF-C6B39F6D3E4E}"/>
              </a:ext>
            </a:extLst>
          </p:cNvPr>
          <p:cNvSpPr txBox="1"/>
          <p:nvPr/>
        </p:nvSpPr>
        <p:spPr>
          <a:xfrm>
            <a:off x="7138393" y="2025430"/>
            <a:ext cx="4370856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기존 헤더 영역의 파란색 영역에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그라데이션을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주어 고급스러운 느낌을 주었습니다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상단 메뉴의 노란색 영역을 없애고 작은 실선으로 영역을 구별해 더 여유롭고 심플한 느낌을 주었습니다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E8A3176-231F-4080-872E-DDCDEBA6EDC1}"/>
              </a:ext>
            </a:extLst>
          </p:cNvPr>
          <p:cNvSpPr/>
          <p:nvPr/>
        </p:nvSpPr>
        <p:spPr>
          <a:xfrm rot="5400000">
            <a:off x="3245533" y="3071243"/>
            <a:ext cx="1071598" cy="924081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CC65D-1882-4165-95E5-3FD18BA5052E}"/>
              </a:ext>
            </a:extLst>
          </p:cNvPr>
          <p:cNvSpPr txBox="1"/>
          <p:nvPr/>
        </p:nvSpPr>
        <p:spPr>
          <a:xfrm>
            <a:off x="2473645" y="4033078"/>
            <a:ext cx="609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①</a:t>
            </a:r>
            <a:endParaRPr lang="en-US" altLang="ko-KR" sz="3200" dirty="0">
              <a:solidFill>
                <a:schemeClr val="bg1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8B1B8-47CE-4A5C-9D33-BA450BD8ABAA}"/>
              </a:ext>
            </a:extLst>
          </p:cNvPr>
          <p:cNvSpPr txBox="1"/>
          <p:nvPr/>
        </p:nvSpPr>
        <p:spPr>
          <a:xfrm>
            <a:off x="6516854" y="4471027"/>
            <a:ext cx="609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②</a:t>
            </a:r>
            <a:endParaRPr lang="en-US" altLang="ko-KR" sz="3200" dirty="0">
              <a:solidFill>
                <a:schemeClr val="bg1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1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C3B415-B274-4E3E-9F31-FEB21E02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65" y="2145465"/>
            <a:ext cx="2988324" cy="1440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EE721B-8B0C-4355-B157-92B3E5FB4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06" y="1205975"/>
            <a:ext cx="2958931" cy="1440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DE0739-2857-4C60-8A6E-FD3985900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206" y="2883082"/>
            <a:ext cx="2965071" cy="14405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EECE2-C364-476E-ABFC-A26D4B1517BD}"/>
              </a:ext>
            </a:extLst>
          </p:cNvPr>
          <p:cNvSpPr txBox="1"/>
          <p:nvPr/>
        </p:nvSpPr>
        <p:spPr>
          <a:xfrm>
            <a:off x="1858606" y="4614614"/>
            <a:ext cx="847478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다소 딱딱해 보일 수 있는 인사이트의 썸네일 배경 이미지를 아예 없애고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단색 배경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 인사이트 내용과 관련 있는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일러스트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넣어 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보기 좋고 깔끔한 느낌이 나게 만들었습니다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인사이트의 제목은 핵심 텍스트인 만큼 눈에 확 들어오는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‘</a:t>
            </a:r>
            <a:r>
              <a:rPr lang="en-US" altLang="ko-KR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마켓 </a:t>
            </a:r>
            <a:r>
              <a:rPr lang="en-US" altLang="ko-KR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SANS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서체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’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쓰고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크기를 제일 크게 키웠으며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모든 텍스트를 전부 왼쪽에 정돈하였습니다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  <a:endParaRPr lang="en-US" altLang="ko-KR" sz="16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4614829-F953-47E9-9E6F-3302ED4FDA96}"/>
              </a:ext>
            </a:extLst>
          </p:cNvPr>
          <p:cNvSpPr/>
          <p:nvPr/>
        </p:nvSpPr>
        <p:spPr>
          <a:xfrm>
            <a:off x="5751216" y="2550257"/>
            <a:ext cx="731663" cy="630942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13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583A1A-A9FE-4CC3-896C-1CE8835A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48" y="1290898"/>
            <a:ext cx="3925594" cy="279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5F5DD-945F-4CCA-92C2-48C078F42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360" y="1290899"/>
            <a:ext cx="3966703" cy="279153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B187E35-2886-4EDD-A7DA-FC95AED21359}"/>
              </a:ext>
            </a:extLst>
          </p:cNvPr>
          <p:cNvSpPr/>
          <p:nvPr/>
        </p:nvSpPr>
        <p:spPr>
          <a:xfrm>
            <a:off x="5751216" y="2390459"/>
            <a:ext cx="731663" cy="630942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ED4AA-6883-4D60-B2EA-B8FC3BBABF88}"/>
              </a:ext>
            </a:extLst>
          </p:cNvPr>
          <p:cNvSpPr txBox="1"/>
          <p:nvPr/>
        </p:nvSpPr>
        <p:spPr>
          <a:xfrm>
            <a:off x="1858606" y="4614614"/>
            <a:ext cx="84747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Knowledge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Career Resources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이미지 위에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어둡고 탁한 색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입혀 제목 텍스트를 넣었고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 컨텐츠의 메인 색상을 위에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실선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으로 넣어 세련된 느낌을 주었습니다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그리고 기존 파란색 폰트를 모두 없애고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볼드체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와 </a:t>
            </a:r>
            <a:r>
              <a:rPr lang="ko-KR" altLang="en-US" sz="1600" dirty="0">
                <a:solidFill>
                  <a:srgbClr val="E8C193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버튼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넣어 강조 효과를 새롭게 주었습니다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883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91048" y="510740"/>
            <a:ext cx="9252000" cy="0"/>
          </a:xfrm>
          <a:prstGeom prst="line">
            <a:avLst/>
          </a:prstGeom>
          <a:ln>
            <a:solidFill>
              <a:srgbClr val="E8C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069048" y="2908"/>
            <a:ext cx="6096000" cy="1015663"/>
          </a:xfrm>
          <a:prstGeom prst="rect">
            <a:avLst/>
          </a:prstGeom>
          <a:solidFill>
            <a:srgbClr val="2E2E31"/>
          </a:solidFill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E8C19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LETTER RE-DESIGN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srgbClr val="E8C193"/>
                </a:solidFill>
              </a:rPr>
              <a:t>For a stylish and legible news-letter</a:t>
            </a:r>
            <a:endParaRPr lang="ko-KR" altLang="en-US" sz="5400" kern="0" dirty="0">
              <a:solidFill>
                <a:srgbClr val="E8C193"/>
              </a:solidFill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D31B0F0-1F75-48AA-8847-211088DB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8816" y="5274316"/>
            <a:ext cx="1286008" cy="12860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CB014C-AA50-4F7C-AEFF-FFD928CF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71" y="1149546"/>
            <a:ext cx="3127581" cy="2988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65A571-C227-45B5-82A1-B50DF326B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950" y="1149546"/>
            <a:ext cx="3139060" cy="298881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D8DC9B4-1C7E-4C34-A9EA-3016FA59393F}"/>
              </a:ext>
            </a:extLst>
          </p:cNvPr>
          <p:cNvSpPr/>
          <p:nvPr/>
        </p:nvSpPr>
        <p:spPr>
          <a:xfrm>
            <a:off x="5751216" y="2257294"/>
            <a:ext cx="731663" cy="630942"/>
          </a:xfrm>
          <a:prstGeom prst="rightArrow">
            <a:avLst/>
          </a:prstGeom>
          <a:gradFill>
            <a:gsLst>
              <a:gs pos="0">
                <a:srgbClr val="2E2E31"/>
              </a:gs>
              <a:gs pos="100000">
                <a:schemeClr val="bg1">
                  <a:lumMod val="7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DA008-2F0E-44BE-B1D1-511BED049E7F}"/>
              </a:ext>
            </a:extLst>
          </p:cNvPr>
          <p:cNvSpPr txBox="1"/>
          <p:nvPr/>
        </p:nvSpPr>
        <p:spPr>
          <a:xfrm>
            <a:off x="1858606" y="4614614"/>
            <a:ext cx="847478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SYNERGY NEWS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텍스트를 왼쪽에 정렬시켰습니다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이미지에 그림자를 넣었습니다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파란 텍스트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더보기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’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버튼으로 만들었습니다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※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전체적으로 컨텐츠의 가로 길이를 줄여 여백의 미를 주었습니다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DE1D4-0CA1-464A-8B73-02E8FAD6E825}"/>
              </a:ext>
            </a:extLst>
          </p:cNvPr>
          <p:cNvSpPr txBox="1"/>
          <p:nvPr/>
        </p:nvSpPr>
        <p:spPr>
          <a:xfrm>
            <a:off x="6482879" y="1072754"/>
            <a:ext cx="6093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E8C193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①</a:t>
            </a:r>
            <a:endParaRPr lang="en-US" altLang="ko-KR" sz="2000" dirty="0">
              <a:solidFill>
                <a:srgbClr val="E8C193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7E785-8E2F-4F42-9C2F-918AC819010E}"/>
              </a:ext>
            </a:extLst>
          </p:cNvPr>
          <p:cNvSpPr txBox="1"/>
          <p:nvPr/>
        </p:nvSpPr>
        <p:spPr>
          <a:xfrm>
            <a:off x="7901829" y="2013011"/>
            <a:ext cx="6093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E8C193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②</a:t>
            </a:r>
            <a:endParaRPr lang="en-US" altLang="ko-KR" sz="2000" dirty="0">
              <a:solidFill>
                <a:srgbClr val="E8C193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0E83F-50E2-4D0F-8300-C9031C8FBDB6}"/>
              </a:ext>
            </a:extLst>
          </p:cNvPr>
          <p:cNvSpPr txBox="1"/>
          <p:nvPr/>
        </p:nvSpPr>
        <p:spPr>
          <a:xfrm>
            <a:off x="9976529" y="1921648"/>
            <a:ext cx="6093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E8C193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③</a:t>
            </a:r>
            <a:endParaRPr lang="en-US" altLang="ko-KR" sz="2000" dirty="0">
              <a:solidFill>
                <a:srgbClr val="E8C193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944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355</Words>
  <Application>Microsoft Office PowerPoint</Application>
  <PresentationFormat>와이드스크린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KoPubWorld바탕체 Light</vt:lpstr>
      <vt:lpstr>조선일보명조</vt:lpstr>
      <vt:lpstr>KoPubWorld바탕체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온라인BU-임예지</cp:lastModifiedBy>
  <cp:revision>12</cp:revision>
  <dcterms:created xsi:type="dcterms:W3CDTF">2020-02-05T05:32:01Z</dcterms:created>
  <dcterms:modified xsi:type="dcterms:W3CDTF">2021-09-28T02:11:06Z</dcterms:modified>
</cp:coreProperties>
</file>